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7175" cy="13716000"/>
  <p:notesSz cx="13716000" cy="24387175"/>
  <p:embeddedFontLst>
    <p:embeddedFont>
      <p:font typeface="프리젠테이션 2 ExtraLight" pitchFamily="2" charset="-127"/>
      <p:regular r:id="rId18"/>
    </p:embeddedFont>
    <p:embeddedFont>
      <p:font typeface="프리젠테이션 5 Medium" pitchFamily="2" charset="-127"/>
      <p:regular r:id="rId19"/>
    </p:embeddedFont>
    <p:embeddedFont>
      <p:font typeface="프리젠테이션 6 SemiBold" pitchFamily="2" charset="-127"/>
      <p:bold r:id="rId20"/>
    </p:embeddedFont>
    <p:embeddedFont>
      <p:font typeface="프리젠테이션 7 Bold" pitchFamily="2" charset="-127"/>
      <p:bold r:id="rId21"/>
    </p:embeddedFont>
    <p:embeddedFont>
      <p:font typeface="프리젠테이션 8 ExtraBold" pitchFamily="2" charset="-127"/>
      <p:bold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5090" autoAdjust="0"/>
  </p:normalViewPr>
  <p:slideViewPr>
    <p:cSldViewPr snapToGrid="0" snapToObjects="1">
      <p:cViewPr varScale="1">
        <p:scale>
          <a:sx n="40" d="100"/>
          <a:sy n="40" d="100"/>
        </p:scale>
        <p:origin x="754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700"/>
            <a:ext cx="24387048" cy="137033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9753600"/>
            <a:ext cx="24387048" cy="39624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854432" y="5664200"/>
            <a:ext cx="15241905" cy="2400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854432" y="5664200"/>
            <a:ext cx="1539432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000000">
                    <a:alpha val="100000"/>
                  </a:srgbClr>
                </a:solidFill>
                <a:latin typeface="프리젠테이션 7 Bold" pitchFamily="2" charset="-127"/>
                <a:ea typeface="프리젠테이션 7 Bold" pitchFamily="2" charset="-127"/>
                <a:cs typeface="Inter Regular" pitchFamily="34" charset="-120"/>
              </a:rPr>
              <a:t>얼굴인식 기술을 이용한 보안 강화 업무 프로세스 시스템</a:t>
            </a:r>
            <a:endParaRPr lang="en-US" sz="36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54432" y="6604000"/>
            <a:ext cx="15648356" cy="1866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000000">
                    <a:alpha val="100000"/>
                  </a:srgbClr>
                </a:solidFill>
                <a:latin typeface="프리젠테이션 8 ExtraBold" pitchFamily="2" charset="-127"/>
                <a:ea typeface="프리젠테이션 8 ExtraBold" pitchFamily="2" charset="-127"/>
                <a:cs typeface="Inter Bold" pitchFamily="34" charset="-120"/>
              </a:rPr>
              <a:t>화면설계서</a:t>
            </a:r>
            <a:endParaRPr lang="en-US" sz="9600" dirty="0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1854432" y="5054600"/>
            <a:ext cx="3823178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2"/>
              </a:lnSpc>
              <a:buNone/>
            </a:pPr>
            <a:r>
              <a:rPr lang="en-US" sz="3600" kern="0" spc="-72" dirty="0">
                <a:solidFill>
                  <a:srgbClr val="3D91FF">
                    <a:alpha val="100000"/>
                  </a:srgbClr>
                </a:solidFill>
                <a:latin typeface="프리젠테이션 8 ExtraBold" pitchFamily="2" charset="-127"/>
                <a:ea typeface="프리젠테이션 8 ExtraBold" pitchFamily="2" charset="-127"/>
                <a:cs typeface="Inter Bold" pitchFamily="34" charset="-120"/>
              </a:rPr>
              <a:t>PEKK</a:t>
            </a:r>
            <a:r>
              <a:rPr lang="en-US" sz="3600" kern="0" spc="-72" dirty="0">
                <a:solidFill>
                  <a:srgbClr val="48FF7F">
                    <a:alpha val="100000"/>
                  </a:srgbClr>
                </a:solidFill>
                <a:latin typeface="프리젠테이션 8 ExtraBold" pitchFamily="2" charset="-127"/>
                <a:ea typeface="프리젠테이션 8 ExtraBold" pitchFamily="2" charset="-127"/>
                <a:cs typeface="Inter Bold" pitchFamily="34" charset="-120"/>
              </a:rPr>
              <a:t>A</a:t>
            </a:r>
            <a:endParaRPr lang="en-US" sz="3600" dirty="0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1854432" y="12344400"/>
            <a:ext cx="4445556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2"/>
              </a:lnSpc>
              <a:buNone/>
            </a:pPr>
            <a:r>
              <a:rPr lang="en-US" sz="3600" kern="0" spc="-72" dirty="0">
                <a:solidFill>
                  <a:srgbClr val="000000">
                    <a:alpha val="100000"/>
                  </a:srgbClr>
                </a:solidFill>
                <a:latin typeface="프리젠테이션 6 SemiBold" pitchFamily="2" charset="-127"/>
                <a:ea typeface="프리젠테이션 6 SemiBold" pitchFamily="2" charset="-127"/>
                <a:cs typeface="Inter Bold" pitchFamily="34" charset="-120"/>
              </a:rPr>
              <a:t>2024.07.11</a:t>
            </a:r>
            <a:endParaRPr lang="en-US" sz="36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17337667" y="10515600"/>
            <a:ext cx="5271159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000000">
                    <a:alpha val="100000"/>
                  </a:srgbClr>
                </a:solidFill>
                <a:latin typeface="프리젠테이션 8 ExtraBold" pitchFamily="2" charset="-127"/>
                <a:ea typeface="프리젠테이션 8 ExtraBold" pitchFamily="2" charset="-127"/>
                <a:cs typeface="Inter Bold" pitchFamily="34" charset="-120"/>
              </a:rPr>
              <a:t>팀명: PEEKA</a:t>
            </a:r>
            <a:endParaRPr lang="en-US" sz="3000" dirty="0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7337667" y="12344400"/>
            <a:ext cx="6490511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2800" dirty="0">
                <a:latin typeface="프리젠테이션 6 SemiBold" pitchFamily="2" charset="-127"/>
                <a:ea typeface="프리젠테이션 6 SemiBold" pitchFamily="2" charset="-127"/>
              </a:rPr>
              <a:t>팀원: </a:t>
            </a:r>
            <a:r>
              <a:rPr lang="en-US" sz="2800" dirty="0" err="1">
                <a:latin typeface="프리젠테이션 6 SemiBold" pitchFamily="2" charset="-127"/>
                <a:ea typeface="프리젠테이션 6 SemiBold" pitchFamily="2" charset="-127"/>
              </a:rPr>
              <a:t>류훈민</a:t>
            </a:r>
            <a:r>
              <a:rPr lang="en-US" sz="2800" dirty="0">
                <a:latin typeface="프리젠테이션 6 SemiBold" pitchFamily="2" charset="-127"/>
                <a:ea typeface="프리젠테이션 6 SemiBold" pitchFamily="2" charset="-127"/>
              </a:rPr>
              <a:t> 정의진 </a:t>
            </a:r>
            <a:r>
              <a:rPr lang="en-US" sz="2800" dirty="0" err="1">
                <a:latin typeface="프리젠테이션 6 SemiBold" pitchFamily="2" charset="-127"/>
                <a:ea typeface="프리젠테이션 6 SemiBold" pitchFamily="2" charset="-127"/>
              </a:rPr>
              <a:t>정희원</a:t>
            </a:r>
            <a:r>
              <a:rPr lang="en-US" sz="28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2800" dirty="0" err="1">
                <a:latin typeface="프리젠테이션 6 SemiBold" pitchFamily="2" charset="-127"/>
                <a:ea typeface="프리젠테이션 6 SemiBold" pitchFamily="2" charset="-127"/>
              </a:rPr>
              <a:t>오상훈</a:t>
            </a:r>
            <a:endParaRPr lang="en-US" sz="28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7337666" y="11734800"/>
            <a:ext cx="23499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2800" dirty="0" err="1">
                <a:latin typeface="프리젠테이션 6 SemiBold" pitchFamily="2" charset="-127"/>
                <a:ea typeface="프리젠테이션 6 SemiBold" pitchFamily="2" charset="-127"/>
              </a:rPr>
              <a:t>팀장:신현준</a:t>
            </a:r>
            <a:endParaRPr lang="en-US" sz="28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601400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2700"/>
            <a:ext cx="5601400" cy="13703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1813" y="1625600"/>
            <a:ext cx="323890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ApprovalManagement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813" y="3644900"/>
            <a:ext cx="323890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ApprovalManagement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901813" y="5664200"/>
            <a:ext cx="120665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PEEKA_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2619" y="76708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결제관리_휴가결제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52619" y="96901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결제 관리 &gt; 휴가결제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400" y="1427683"/>
            <a:ext cx="18785648" cy="10555821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418FA4E5-9390-B600-8539-21957789BDEF}"/>
              </a:ext>
            </a:extLst>
          </p:cNvPr>
          <p:cNvSpPr/>
          <p:nvPr/>
        </p:nvSpPr>
        <p:spPr>
          <a:xfrm>
            <a:off x="876410" y="990600"/>
            <a:ext cx="1435279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8673AB5-9CEE-53CA-0A14-A96BEF792CDD}"/>
              </a:ext>
            </a:extLst>
          </p:cNvPr>
          <p:cNvSpPr/>
          <p:nvPr/>
        </p:nvSpPr>
        <p:spPr>
          <a:xfrm>
            <a:off x="876410" y="30099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이름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8DEDFE73-E28B-4047-668E-9277579EC507}"/>
              </a:ext>
            </a:extLst>
          </p:cNvPr>
          <p:cNvSpPr/>
          <p:nvPr/>
        </p:nvSpPr>
        <p:spPr>
          <a:xfrm>
            <a:off x="876410" y="5016500"/>
            <a:ext cx="3759670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관련 유스케이스 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8130AA70-5635-BFD6-FBD9-020BC340FE03}"/>
              </a:ext>
            </a:extLst>
          </p:cNvPr>
          <p:cNvSpPr/>
          <p:nvPr/>
        </p:nvSpPr>
        <p:spPr>
          <a:xfrm>
            <a:off x="876410" y="70358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개요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3B9030D1-2997-E315-D46C-42487A9E01AE}"/>
              </a:ext>
            </a:extLst>
          </p:cNvPr>
          <p:cNvSpPr/>
          <p:nvPr/>
        </p:nvSpPr>
        <p:spPr>
          <a:xfrm>
            <a:off x="876410" y="90551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메뉴 경로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601400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2700"/>
            <a:ext cx="5601400" cy="13703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1813" y="1625600"/>
            <a:ext cx="2705438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ManagementPage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813" y="3644900"/>
            <a:ext cx="2705438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ManagementPage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901813" y="5664200"/>
            <a:ext cx="120665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PEEKA_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2619" y="76708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조직 관리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52619" y="96901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Admin &gt; 조직 관리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400" y="1427683"/>
            <a:ext cx="18785648" cy="10555821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02F9B53-6F4B-96F0-34E1-50263C96B27F}"/>
              </a:ext>
            </a:extLst>
          </p:cNvPr>
          <p:cNvSpPr/>
          <p:nvPr/>
        </p:nvSpPr>
        <p:spPr>
          <a:xfrm>
            <a:off x="876410" y="990600"/>
            <a:ext cx="1435279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C8D72920-6DA2-C200-07C3-252901C5D478}"/>
              </a:ext>
            </a:extLst>
          </p:cNvPr>
          <p:cNvSpPr/>
          <p:nvPr/>
        </p:nvSpPr>
        <p:spPr>
          <a:xfrm>
            <a:off x="876410" y="30099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이름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38D89443-984D-5C0D-25FF-37DC06F887CB}"/>
              </a:ext>
            </a:extLst>
          </p:cNvPr>
          <p:cNvSpPr/>
          <p:nvPr/>
        </p:nvSpPr>
        <p:spPr>
          <a:xfrm>
            <a:off x="876410" y="5016500"/>
            <a:ext cx="3759670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관련 유스케이스 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DDA77CAE-D3BB-3452-D453-38C50326E091}"/>
              </a:ext>
            </a:extLst>
          </p:cNvPr>
          <p:cNvSpPr/>
          <p:nvPr/>
        </p:nvSpPr>
        <p:spPr>
          <a:xfrm>
            <a:off x="876410" y="70358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개요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7F27C522-1EFB-731E-7C40-33A124BDE96C}"/>
              </a:ext>
            </a:extLst>
          </p:cNvPr>
          <p:cNvSpPr/>
          <p:nvPr/>
        </p:nvSpPr>
        <p:spPr>
          <a:xfrm>
            <a:off x="876410" y="90551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메뉴 경로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601400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2700"/>
            <a:ext cx="5601400" cy="13703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1813" y="1625600"/>
            <a:ext cx="247681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AttendancePage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813" y="3644900"/>
            <a:ext cx="247681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AttendancePage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901813" y="5664200"/>
            <a:ext cx="120665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PEEKA_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2619" y="76708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근태관리 페이지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52619" y="96901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메인&gt; 근태관리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400" y="1427683"/>
            <a:ext cx="18785648" cy="10555821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48496C0D-2AD2-C7DB-442F-588F81F28673}"/>
              </a:ext>
            </a:extLst>
          </p:cNvPr>
          <p:cNvSpPr/>
          <p:nvPr/>
        </p:nvSpPr>
        <p:spPr>
          <a:xfrm>
            <a:off x="876410" y="990600"/>
            <a:ext cx="1435279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34567AC6-2755-B77C-4276-40F5A005F438}"/>
              </a:ext>
            </a:extLst>
          </p:cNvPr>
          <p:cNvSpPr/>
          <p:nvPr/>
        </p:nvSpPr>
        <p:spPr>
          <a:xfrm>
            <a:off x="876410" y="30099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이름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63E08371-CE65-D11B-CF42-C0B14CFB605B}"/>
              </a:ext>
            </a:extLst>
          </p:cNvPr>
          <p:cNvSpPr/>
          <p:nvPr/>
        </p:nvSpPr>
        <p:spPr>
          <a:xfrm>
            <a:off x="876410" y="5016500"/>
            <a:ext cx="3759670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관련 유스케이스 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495AB608-69F2-9D3D-4296-143CF34B0DCF}"/>
              </a:ext>
            </a:extLst>
          </p:cNvPr>
          <p:cNvSpPr/>
          <p:nvPr/>
        </p:nvSpPr>
        <p:spPr>
          <a:xfrm>
            <a:off x="876410" y="70358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개요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8774206C-232A-7F13-7DE0-D307ECDE6BB0}"/>
              </a:ext>
            </a:extLst>
          </p:cNvPr>
          <p:cNvSpPr/>
          <p:nvPr/>
        </p:nvSpPr>
        <p:spPr>
          <a:xfrm>
            <a:off x="876410" y="90551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메뉴 경로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601400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2700"/>
            <a:ext cx="5601400" cy="13703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1813" y="1625600"/>
            <a:ext cx="187983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NoticeBoard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813" y="3644900"/>
            <a:ext cx="187983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NoticeBoard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901813" y="5664200"/>
            <a:ext cx="120665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PEEKA_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2619" y="76708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공지사항 페이지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52619" y="96901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메인&gt; 공지사항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400" y="1427683"/>
            <a:ext cx="18785648" cy="10555821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7D9E8C56-3A10-5B41-C012-4D972FA80EE2}"/>
              </a:ext>
            </a:extLst>
          </p:cNvPr>
          <p:cNvSpPr/>
          <p:nvPr/>
        </p:nvSpPr>
        <p:spPr>
          <a:xfrm>
            <a:off x="876410" y="990600"/>
            <a:ext cx="1435279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00D00B61-EF9C-3AEE-5162-83B0C6903DB1}"/>
              </a:ext>
            </a:extLst>
          </p:cNvPr>
          <p:cNvSpPr/>
          <p:nvPr/>
        </p:nvSpPr>
        <p:spPr>
          <a:xfrm>
            <a:off x="876410" y="30099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이름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EEDCFEA2-5658-EF37-69BC-93DBB66BF629}"/>
              </a:ext>
            </a:extLst>
          </p:cNvPr>
          <p:cNvSpPr/>
          <p:nvPr/>
        </p:nvSpPr>
        <p:spPr>
          <a:xfrm>
            <a:off x="876410" y="5016500"/>
            <a:ext cx="3759670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관련 유스케이스 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9AC1DD7A-086F-0A9E-3D07-9F96543C9F51}"/>
              </a:ext>
            </a:extLst>
          </p:cNvPr>
          <p:cNvSpPr/>
          <p:nvPr/>
        </p:nvSpPr>
        <p:spPr>
          <a:xfrm>
            <a:off x="876410" y="70358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개요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743E5D3A-5D39-036F-174E-FC2B7704C478}"/>
              </a:ext>
            </a:extLst>
          </p:cNvPr>
          <p:cNvSpPr/>
          <p:nvPr/>
        </p:nvSpPr>
        <p:spPr>
          <a:xfrm>
            <a:off x="876410" y="90551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메뉴 경로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601400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2700"/>
            <a:ext cx="5601400" cy="13703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1813" y="1625600"/>
            <a:ext cx="212116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MessagePage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813" y="3644900"/>
            <a:ext cx="212116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MessagePage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901813" y="5664200"/>
            <a:ext cx="120665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PEEKA_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2619" y="76708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메세지 페이지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52619" y="96901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메인&gt; 메세지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400" y="1427683"/>
            <a:ext cx="18785648" cy="10555821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3CA4F791-4207-D3C1-CD21-7C09610159A4}"/>
              </a:ext>
            </a:extLst>
          </p:cNvPr>
          <p:cNvSpPr/>
          <p:nvPr/>
        </p:nvSpPr>
        <p:spPr>
          <a:xfrm>
            <a:off x="876410" y="990600"/>
            <a:ext cx="1435279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FCEE8DA4-5487-2182-361A-A5C63780E2E9}"/>
              </a:ext>
            </a:extLst>
          </p:cNvPr>
          <p:cNvSpPr/>
          <p:nvPr/>
        </p:nvSpPr>
        <p:spPr>
          <a:xfrm>
            <a:off x="876410" y="30099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이름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045C4753-6E72-7FE7-E5C9-6B0999E2811D}"/>
              </a:ext>
            </a:extLst>
          </p:cNvPr>
          <p:cNvSpPr/>
          <p:nvPr/>
        </p:nvSpPr>
        <p:spPr>
          <a:xfrm>
            <a:off x="876410" y="5016500"/>
            <a:ext cx="3759670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관련 유스케이스 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ACE56140-7DE3-99AC-C14D-88B2601C3935}"/>
              </a:ext>
            </a:extLst>
          </p:cNvPr>
          <p:cNvSpPr/>
          <p:nvPr/>
        </p:nvSpPr>
        <p:spPr>
          <a:xfrm>
            <a:off x="876410" y="70358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개요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6615737F-2EBF-8D7C-1E88-2E2B95440AB5}"/>
              </a:ext>
            </a:extLst>
          </p:cNvPr>
          <p:cNvSpPr/>
          <p:nvPr/>
        </p:nvSpPr>
        <p:spPr>
          <a:xfrm>
            <a:off x="876410" y="90551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메뉴 경로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2337" y="889000"/>
            <a:ext cx="3289711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000000">
                    <a:alpha val="100000"/>
                  </a:srgbClr>
                </a:solidFill>
                <a:latin typeface="프리젠테이션 7 Bold" pitchFamily="2" charset="-127"/>
                <a:ea typeface="프리젠테이션 7 Bold" pitchFamily="2" charset="-127"/>
                <a:cs typeface="Inter Bold" pitchFamily="34" charset="-120"/>
              </a:rPr>
              <a:t>사용 스택</a:t>
            </a:r>
            <a:endParaRPr lang="en-US" sz="6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337" y="2387600"/>
            <a:ext cx="22215077" cy="508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5356" y="2819400"/>
            <a:ext cx="17111842" cy="1046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5321" y="901700"/>
            <a:ext cx="5024932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000000">
                    <a:alpha val="100000"/>
                  </a:srgbClr>
                </a:solidFill>
                <a:latin typeface="프리젠테이션 7 Bold" pitchFamily="2" charset="-127"/>
                <a:ea typeface="프리젠테이션 7 Bold" pitchFamily="2" charset="-127"/>
                <a:cs typeface="Inter Bold" pitchFamily="34" charset="-120"/>
              </a:rPr>
              <a:t>서비스 흐름도</a:t>
            </a:r>
            <a:endParaRPr lang="en-US" sz="6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337" y="2387600"/>
            <a:ext cx="22215077" cy="508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0518" y="2781300"/>
            <a:ext cx="17731416" cy="104089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2337" y="889000"/>
            <a:ext cx="335321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000000">
                    <a:alpha val="100000"/>
                  </a:srgbClr>
                </a:solidFill>
                <a:latin typeface="프리젠테이션 7 Bold" pitchFamily="2" charset="-127"/>
                <a:ea typeface="프리젠테이션 7 Bold" pitchFamily="2" charset="-127"/>
                <a:cs typeface="Inter Bold" pitchFamily="34" charset="-120"/>
              </a:rPr>
              <a:t>메뉴 구성</a:t>
            </a:r>
            <a:endParaRPr lang="en-US" sz="6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337" y="2387600"/>
            <a:ext cx="22215077" cy="508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3867" y="3530600"/>
            <a:ext cx="19979597" cy="8559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601400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2700"/>
            <a:ext cx="5601400" cy="13703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76410" y="990600"/>
            <a:ext cx="1435279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901813" y="1625600"/>
            <a:ext cx="1613102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LoginPage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876410" y="30099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이름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813" y="3644900"/>
            <a:ext cx="1613102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LoginPage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876410" y="5016500"/>
            <a:ext cx="3759670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관련 유스케이스 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901813" y="5664200"/>
            <a:ext cx="120665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PEEKA_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76410" y="70358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개요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2619" y="7670800"/>
            <a:ext cx="2286286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로그인 페이지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76410" y="90551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메뉴 경로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01813" y="9677400"/>
            <a:ext cx="93991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로그인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400" y="1427683"/>
            <a:ext cx="18785648" cy="105558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601400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2700"/>
            <a:ext cx="5601400" cy="13703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1813" y="1625600"/>
            <a:ext cx="2629229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facial_recognition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813" y="3644900"/>
            <a:ext cx="2629229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facial_recognition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901813" y="5664200"/>
            <a:ext cx="120665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PEEKA_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2619" y="7670800"/>
            <a:ext cx="2286286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얼굴인식페이지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52619" y="9690100"/>
            <a:ext cx="445825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(관리자)로그인&gt;얼굴인식페이지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400" y="1427683"/>
            <a:ext cx="18785648" cy="10555821"/>
          </a:xfrm>
          <a:prstGeom prst="rect">
            <a:avLst/>
          </a:prstGeom>
        </p:spPr>
      </p:pic>
      <p:sp>
        <p:nvSpPr>
          <p:cNvPr id="20" name="Text 0">
            <a:extLst>
              <a:ext uri="{FF2B5EF4-FFF2-40B4-BE49-F238E27FC236}">
                <a16:creationId xmlns:a16="http://schemas.microsoft.com/office/drawing/2014/main" id="{9B16622E-088D-4177-2A0B-29E88F11A9AE}"/>
              </a:ext>
            </a:extLst>
          </p:cNvPr>
          <p:cNvSpPr/>
          <p:nvPr/>
        </p:nvSpPr>
        <p:spPr>
          <a:xfrm>
            <a:off x="876410" y="990600"/>
            <a:ext cx="1435279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E7194938-9A63-C33D-BB27-A3CE38B9B17D}"/>
              </a:ext>
            </a:extLst>
          </p:cNvPr>
          <p:cNvSpPr/>
          <p:nvPr/>
        </p:nvSpPr>
        <p:spPr>
          <a:xfrm>
            <a:off x="876410" y="30099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이름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89133B27-13F7-5B2B-91C1-B33B97C45E98}"/>
              </a:ext>
            </a:extLst>
          </p:cNvPr>
          <p:cNvSpPr/>
          <p:nvPr/>
        </p:nvSpPr>
        <p:spPr>
          <a:xfrm>
            <a:off x="876410" y="5016500"/>
            <a:ext cx="3759670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관련 유스케이스 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5EDE9A70-BB2C-9960-A591-5396B3D5E0E1}"/>
              </a:ext>
            </a:extLst>
          </p:cNvPr>
          <p:cNvSpPr/>
          <p:nvPr/>
        </p:nvSpPr>
        <p:spPr>
          <a:xfrm>
            <a:off x="876410" y="70358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개요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18E1D19B-68E2-6B55-CB73-9084BE2CE476}"/>
              </a:ext>
            </a:extLst>
          </p:cNvPr>
          <p:cNvSpPr/>
          <p:nvPr/>
        </p:nvSpPr>
        <p:spPr>
          <a:xfrm>
            <a:off x="876410" y="90551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메뉴 경로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601400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2700"/>
            <a:ext cx="5601400" cy="13703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1813" y="1625600"/>
            <a:ext cx="800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Main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813" y="3644900"/>
            <a:ext cx="800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Main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901813" y="5664200"/>
            <a:ext cx="120665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PEEKA_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2619" y="7670800"/>
            <a:ext cx="2286286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메인대시보드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52619" y="9690100"/>
            <a:ext cx="3035679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로그인&gt;메인대시보드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400" y="1427683"/>
            <a:ext cx="18785648" cy="10555821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8998FEAA-2B73-78AC-9C5B-B6D668835495}"/>
              </a:ext>
            </a:extLst>
          </p:cNvPr>
          <p:cNvSpPr/>
          <p:nvPr/>
        </p:nvSpPr>
        <p:spPr>
          <a:xfrm>
            <a:off x="876410" y="990600"/>
            <a:ext cx="1435279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79259D57-7E70-6930-26DE-27F2EE3F2EBC}"/>
              </a:ext>
            </a:extLst>
          </p:cNvPr>
          <p:cNvSpPr/>
          <p:nvPr/>
        </p:nvSpPr>
        <p:spPr>
          <a:xfrm>
            <a:off x="876410" y="30099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이름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41A7BCCC-9A6F-72DC-0827-CE2ABE6EADAB}"/>
              </a:ext>
            </a:extLst>
          </p:cNvPr>
          <p:cNvSpPr/>
          <p:nvPr/>
        </p:nvSpPr>
        <p:spPr>
          <a:xfrm>
            <a:off x="876410" y="5016500"/>
            <a:ext cx="3759670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관련 유스케이스 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75A82509-5699-D86C-4456-7026904CB369}"/>
              </a:ext>
            </a:extLst>
          </p:cNvPr>
          <p:cNvSpPr/>
          <p:nvPr/>
        </p:nvSpPr>
        <p:spPr>
          <a:xfrm>
            <a:off x="876410" y="70358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개요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579F9681-FD9F-4CEF-631F-B1FF0497E01E}"/>
              </a:ext>
            </a:extLst>
          </p:cNvPr>
          <p:cNvSpPr/>
          <p:nvPr/>
        </p:nvSpPr>
        <p:spPr>
          <a:xfrm>
            <a:off x="876410" y="90551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메뉴 경로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601400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2700"/>
            <a:ext cx="5601400" cy="13703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1813" y="1625600"/>
            <a:ext cx="927216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Main1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813" y="3644900"/>
            <a:ext cx="800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Main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901813" y="5664200"/>
            <a:ext cx="120665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PEEKA_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2619" y="76708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메인대시보드_관리자모드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01813" y="96901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관리자인증&gt;메인대시보드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400" y="1427683"/>
            <a:ext cx="18785648" cy="10555821"/>
          </a:xfrm>
          <a:prstGeom prst="rect">
            <a:avLst/>
          </a:prstGeom>
        </p:spPr>
      </p:pic>
      <p:sp>
        <p:nvSpPr>
          <p:cNvPr id="20" name="Text 0">
            <a:extLst>
              <a:ext uri="{FF2B5EF4-FFF2-40B4-BE49-F238E27FC236}">
                <a16:creationId xmlns:a16="http://schemas.microsoft.com/office/drawing/2014/main" id="{1201323E-92E1-9E69-9FD3-C36AB77B17DC}"/>
              </a:ext>
            </a:extLst>
          </p:cNvPr>
          <p:cNvSpPr/>
          <p:nvPr/>
        </p:nvSpPr>
        <p:spPr>
          <a:xfrm>
            <a:off x="876410" y="990600"/>
            <a:ext cx="1435279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75787B63-FE1F-20F2-67AE-6EA18FEAF185}"/>
              </a:ext>
            </a:extLst>
          </p:cNvPr>
          <p:cNvSpPr/>
          <p:nvPr/>
        </p:nvSpPr>
        <p:spPr>
          <a:xfrm>
            <a:off x="876410" y="30099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이름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1D5CCA0B-1537-DEA9-DAD4-903D46AEAA44}"/>
              </a:ext>
            </a:extLst>
          </p:cNvPr>
          <p:cNvSpPr/>
          <p:nvPr/>
        </p:nvSpPr>
        <p:spPr>
          <a:xfrm>
            <a:off x="876410" y="5016500"/>
            <a:ext cx="3759670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관련 유스케이스 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9CBABC7D-2BEA-2999-BEA4-B09CE7FB1936}"/>
              </a:ext>
            </a:extLst>
          </p:cNvPr>
          <p:cNvSpPr/>
          <p:nvPr/>
        </p:nvSpPr>
        <p:spPr>
          <a:xfrm>
            <a:off x="876410" y="70358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개요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4E760794-9E9E-E0CE-3922-3A8D8C771B94}"/>
              </a:ext>
            </a:extLst>
          </p:cNvPr>
          <p:cNvSpPr/>
          <p:nvPr/>
        </p:nvSpPr>
        <p:spPr>
          <a:xfrm>
            <a:off x="876410" y="90551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메뉴 경로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601400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2700"/>
            <a:ext cx="5601400" cy="13703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1813" y="1625600"/>
            <a:ext cx="316269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AccountManagePage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813" y="3644900"/>
            <a:ext cx="316269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AccountManagePage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901813" y="5664200"/>
            <a:ext cx="120665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PEEKA_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2619" y="76708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계정관리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52619" y="96901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Admin &gt; 계정관리 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400" y="1427683"/>
            <a:ext cx="18785648" cy="10555821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2A33A1BD-2B32-F230-B263-0362BD336AFF}"/>
              </a:ext>
            </a:extLst>
          </p:cNvPr>
          <p:cNvSpPr/>
          <p:nvPr/>
        </p:nvSpPr>
        <p:spPr>
          <a:xfrm>
            <a:off x="876410" y="990600"/>
            <a:ext cx="1435279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EF9EC1C6-4DB1-8AE5-B6BA-41475BBBE38E}"/>
              </a:ext>
            </a:extLst>
          </p:cNvPr>
          <p:cNvSpPr/>
          <p:nvPr/>
        </p:nvSpPr>
        <p:spPr>
          <a:xfrm>
            <a:off x="876410" y="30099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이름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B36127A2-DE56-B751-D9CE-BD0F251C8E9B}"/>
              </a:ext>
            </a:extLst>
          </p:cNvPr>
          <p:cNvSpPr/>
          <p:nvPr/>
        </p:nvSpPr>
        <p:spPr>
          <a:xfrm>
            <a:off x="876410" y="5016500"/>
            <a:ext cx="3759670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관련 유스케이스 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AEBE7821-778A-59C7-B5AC-4FD67A575539}"/>
              </a:ext>
            </a:extLst>
          </p:cNvPr>
          <p:cNvSpPr/>
          <p:nvPr/>
        </p:nvSpPr>
        <p:spPr>
          <a:xfrm>
            <a:off x="876410" y="70358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개요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62C30F0B-E282-AAC2-645F-B1A6508499D3}"/>
              </a:ext>
            </a:extLst>
          </p:cNvPr>
          <p:cNvSpPr/>
          <p:nvPr/>
        </p:nvSpPr>
        <p:spPr>
          <a:xfrm>
            <a:off x="876410" y="90551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메뉴 경로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601400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2700"/>
            <a:ext cx="5601400" cy="13703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1813" y="1625600"/>
            <a:ext cx="187983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AddAccount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813" y="3644900"/>
            <a:ext cx="187983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AddAccount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901813" y="5664200"/>
            <a:ext cx="120665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PEEKA_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2619" y="76708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계정관리_계정추가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52619" y="9690100"/>
            <a:ext cx="340402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16"/>
              </a:lnSpc>
              <a:buNone/>
            </a:pPr>
            <a:r>
              <a:rPr lang="en-US" sz="2400" kern="0" spc="-12" dirty="0">
                <a:solidFill>
                  <a:srgbClr val="FFFFFF">
                    <a:alpha val="100000"/>
                  </a:srgbClr>
                </a:solidFill>
                <a:latin typeface="프리젠테이션 2 ExtraLight" pitchFamily="2" charset="-127"/>
                <a:ea typeface="프리젠테이션 2 ExtraLight" pitchFamily="2" charset="-127"/>
                <a:cs typeface="Inter Regular" pitchFamily="34" charset="-120"/>
              </a:rPr>
              <a:t>Admin &gt; 계정관리 </a:t>
            </a:r>
            <a:endParaRPr lang="en-US" sz="2400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400" y="1427683"/>
            <a:ext cx="18785648" cy="10555821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8FFB2DF3-4D6D-3855-BC2E-A252FE441C7C}"/>
              </a:ext>
            </a:extLst>
          </p:cNvPr>
          <p:cNvSpPr/>
          <p:nvPr/>
        </p:nvSpPr>
        <p:spPr>
          <a:xfrm>
            <a:off x="876410" y="990600"/>
            <a:ext cx="1435279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5247D6B9-FEF9-171B-8478-1987225A51B3}"/>
              </a:ext>
            </a:extLst>
          </p:cNvPr>
          <p:cNvSpPr/>
          <p:nvPr/>
        </p:nvSpPr>
        <p:spPr>
          <a:xfrm>
            <a:off x="876410" y="30099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이름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ADA9A201-C1DF-4F62-6E29-B3AEAED202AE}"/>
              </a:ext>
            </a:extLst>
          </p:cNvPr>
          <p:cNvSpPr/>
          <p:nvPr/>
        </p:nvSpPr>
        <p:spPr>
          <a:xfrm>
            <a:off x="876410" y="5016500"/>
            <a:ext cx="3759670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관련 유스케이스 ID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7AF0496-EFB4-BC9F-4AC6-F3F06E374103}"/>
              </a:ext>
            </a:extLst>
          </p:cNvPr>
          <p:cNvSpPr/>
          <p:nvPr/>
        </p:nvSpPr>
        <p:spPr>
          <a:xfrm>
            <a:off x="876410" y="70358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화면 개요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3A70541A-6895-A43E-D830-36A51612AAAB}"/>
              </a:ext>
            </a:extLst>
          </p:cNvPr>
          <p:cNvSpPr/>
          <p:nvPr/>
        </p:nvSpPr>
        <p:spPr>
          <a:xfrm>
            <a:off x="876410" y="9055100"/>
            <a:ext cx="1956044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FFFFFF">
                    <a:alpha val="100000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Inter Regular" pitchFamily="34" charset="-120"/>
              </a:rPr>
              <a:t>메뉴 경로</a:t>
            </a:r>
            <a:endParaRPr lang="en-US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271</Words>
  <Application>Microsoft Office PowerPoint</Application>
  <PresentationFormat>사용자 지정</PresentationFormat>
  <Paragraphs>135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프리젠테이션 8 ExtraBold</vt:lpstr>
      <vt:lpstr>프리젠테이션 2 ExtraLight</vt:lpstr>
      <vt:lpstr>프리젠테이션 5 Medium</vt:lpstr>
      <vt:lpstr>프리젠테이션 7 Bold</vt:lpstr>
      <vt:lpstr>프리젠테이션 6 SemiBold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의진 정</cp:lastModifiedBy>
  <cp:revision>3</cp:revision>
  <dcterms:created xsi:type="dcterms:W3CDTF">2024-07-31T06:29:23Z</dcterms:created>
  <dcterms:modified xsi:type="dcterms:W3CDTF">2024-07-31T06:41:22Z</dcterms:modified>
</cp:coreProperties>
</file>